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5" r:id="rId6"/>
    <p:sldId id="282" r:id="rId7"/>
    <p:sldId id="276" r:id="rId8"/>
    <p:sldId id="277" r:id="rId9"/>
    <p:sldId id="278" r:id="rId10"/>
    <p:sldId id="284" r:id="rId11"/>
    <p:sldId id="279" r:id="rId12"/>
    <p:sldId id="280" r:id="rId13"/>
    <p:sldId id="283" r:id="rId14"/>
    <p:sldId id="281" r:id="rId15"/>
    <p:sldId id="286" r:id="rId16"/>
    <p:sldId id="285" r:id="rId17"/>
    <p:sldId id="287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26F0-7528-46DE-AA82-EAC523CBCDE5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93D0E-DCF0-46DB-AA26-6A83465CB1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4000" b="1" i="1" dirty="0" smtClean="0"/>
              <a:t>Евгений Васильевич Борисов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dirty="0" smtClean="0"/>
              <a:t>Философский факультет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en-US" sz="4800" b="1" dirty="0" err="1"/>
              <a:t>Семантика</a:t>
            </a:r>
            <a:r>
              <a:rPr lang="en-US" sz="4800" b="1" dirty="0"/>
              <a:t> </a:t>
            </a:r>
            <a:r>
              <a:rPr lang="en-US" sz="4800" b="1" dirty="0" err="1"/>
              <a:t>собственных</a:t>
            </a:r>
            <a:r>
              <a:rPr lang="en-US" sz="4800" b="1" dirty="0"/>
              <a:t> </a:t>
            </a:r>
            <a:r>
              <a:rPr lang="en-US" sz="4800" b="1" dirty="0" err="1"/>
              <a:t>имен</a:t>
            </a:r>
            <a:r>
              <a:rPr lang="en-US" sz="4800" b="1" dirty="0"/>
              <a:t> в </a:t>
            </a:r>
            <a:r>
              <a:rPr lang="en-US" sz="4800" b="1" dirty="0" err="1"/>
              <a:t>естественных</a:t>
            </a:r>
            <a:r>
              <a:rPr lang="en-US" sz="4800" b="1" dirty="0"/>
              <a:t> </a:t>
            </a:r>
            <a:r>
              <a:rPr lang="en-US" sz="4800" b="1" dirty="0" err="1" smtClean="0"/>
              <a:t>языках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en-US" sz="4000" dirty="0" err="1"/>
              <a:t>borisov</a:t>
            </a:r>
            <a:r>
              <a:rPr lang="ru-RU" sz="4000" dirty="0"/>
              <a:t>.</a:t>
            </a:r>
            <a:r>
              <a:rPr lang="en-US" sz="4000" dirty="0" err="1"/>
              <a:t>evgeny</a:t>
            </a:r>
            <a:r>
              <a:rPr lang="ru-RU" sz="4000" dirty="0"/>
              <a:t>@</a:t>
            </a:r>
            <a:r>
              <a:rPr lang="en-US" sz="4000" dirty="0" err="1"/>
              <a:t>gmail</a:t>
            </a:r>
            <a:r>
              <a:rPr lang="ru-RU" sz="4000" dirty="0"/>
              <a:t>.</a:t>
            </a:r>
            <a:r>
              <a:rPr lang="en-US" sz="4000" dirty="0"/>
              <a:t>com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Имя не имеет дескриптивного содержания. Имя указывает на объект не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опосредованно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(через свойства), но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непосредственно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2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Теория прямой референции  +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теория коммуникативных цепей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История имени: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Знакомство + акт именования (крещение младенца; именование открытого острова…).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Передача имени по коммуникативной цепи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0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Как узнать значение имени?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Ответ с точки зрения теории прямой референции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Нужно ретроспективно проследить коммуникативную цепь от сегодняшнего дня до акта именования объекта.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7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Кто такой Фалес?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Для меня Фалес – это тот, кого так называла О.Г.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Для О.Г. Фалес – это тот, кого так называл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n-1)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Фалес – это тот, кого назвал этим именем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Фалес – сын.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7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Против теории прямой референции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Санта Клаус не существует.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это предложение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ни о чем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то предложение не является ни истинным, ни ложным.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 кажется очевидным, что оно истинно.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4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Дескриптивистское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решение: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Пусть «Санта Клаус» = «тот, кто дарит всем детям подарки на Рождество»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Тогда: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«Санта Клаус не существует» = «Не существует индивида, дарящего всем детям подарки на Рождество»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Второе предложение очевидно истинно.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4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Против теории прямой референции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А. Берестов считает, что Акулина — красавица.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А. Берестов считает, что Елизавета — дурнушка.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Акулина = Елизавета.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_____________________________________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А. Берестов считает, что Елизавета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красавица, б) дурнушка.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 Алексея противоречивое мнение?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4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Дескриптивистское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решение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Пусть: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«Акулина» = «юная крестьянка, в которую А. влюблен»;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«Елизавета» = «дочь соседского помещика».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А. Берестов считает, что юная крестьянка… — красавица, а дочь соседского помещика — дурнушка.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Противоречия нет.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4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Теоретический семинар </a:t>
            </a:r>
            <a:br>
              <a:rPr lang="ru-RU" dirty="0" smtClean="0"/>
            </a:br>
            <a:r>
              <a:rPr lang="ru-RU" dirty="0" smtClean="0"/>
              <a:t>по аналитической философии:</a:t>
            </a:r>
            <a:br>
              <a:rPr lang="ru-RU" dirty="0" smtClean="0"/>
            </a:br>
            <a:r>
              <a:rPr lang="ru-RU" sz="4000" i="1" dirty="0" smtClean="0"/>
              <a:t>Евгений Васильевич Борисов</a:t>
            </a:r>
            <a:br>
              <a:rPr lang="ru-RU" sz="4000" i="1" dirty="0" smtClean="0"/>
            </a:br>
            <a:r>
              <a:rPr lang="en-US" sz="4000" dirty="0" err="1" smtClean="0"/>
              <a:t>borisov</a:t>
            </a:r>
            <a:r>
              <a:rPr lang="ru-RU" sz="4000" dirty="0"/>
              <a:t>.</a:t>
            </a:r>
            <a:r>
              <a:rPr lang="en-US" sz="4000" dirty="0" err="1"/>
              <a:t>evgeny</a:t>
            </a:r>
            <a:r>
              <a:rPr lang="ru-RU" sz="4000" dirty="0"/>
              <a:t>@</a:t>
            </a:r>
            <a:r>
              <a:rPr lang="en-US" sz="4000" dirty="0" err="1"/>
              <a:t>gmail</a:t>
            </a:r>
            <a:r>
              <a:rPr lang="ru-RU" sz="4000" dirty="0"/>
              <a:t>.</a:t>
            </a:r>
            <a:r>
              <a:rPr lang="en-US" sz="4000" dirty="0" smtClean="0"/>
              <a:t>com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Предмет обсуждения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семантическая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связь между именем и его носителем.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«Пушкин» – Пушкин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«Томск» – Томск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«Священная Римская империя»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Священная римская империя.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Семантическая связь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обусловлена правилами языка.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Прагматическая связь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обусловлена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ситуацией речевого акта.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«Копы близко»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Семантическое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значение: копы близко.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Одно из возможных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прагматических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значений: пора делать ноги.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3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Знание объекта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описанию (Пушкин – это тот, кто сочинил «Евгения Онегина», имел бакенбарды, …);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на основе непосредственного знакомства (Иван – это вон тот парень).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знание по описанию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//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знание-знакомство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Теории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собственных имен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u="sng" dirty="0" err="1">
                <a:latin typeface="Times New Roman" pitchFamily="18" charset="0"/>
                <a:cs typeface="Times New Roman" pitchFamily="18" charset="0"/>
              </a:rPr>
              <a:t>Дескриптивизм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имя = синоним определенной дескрипции.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Пушкин» = «солнце русской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поэзи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Теория прямой референции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имя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бирка на объекте.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Как узнать референт имени?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Дескритпивистский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ответ.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Устанавливаем, какая дескрипция синонимична данному имени.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Ищем объект, соответствующий этой дескрипции.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Против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дескриптивизма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Пусть «Фалес» = «греческий философ, учивший, что все происходит из воды».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Пусть оказалось, что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Фалес не был философом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Греческий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философ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учивший…,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не был философом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70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Против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дескриптивизма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 действительности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существовал древнегреческий философ, учивший, что все происходит из воды.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Тогда о ком мы говорим, произнося «Фалес»?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если таковых было два?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Еще против дескриптивизма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Пушкин во младенчестве еще не был солнцем русской поэзии.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Демокрит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Демосфен: одна (популярная) дескрипция – две персоны.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2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479</TotalTime>
  <Words>57</Words>
  <Application>Microsoft Office PowerPoint</Application>
  <PresentationFormat>Экран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 Евгений Васильевич Борисов Философский факультет   Семантика собственных имен в естественных языках   borisov.evgeny@gmail.com</vt:lpstr>
      <vt:lpstr>Предмет обсуждения:  семантическая связь между именем и его носителем.  «Пушкин» – Пушкин «Томск» – Томск «Священная Римская империя» –   Священная римская империя.</vt:lpstr>
      <vt:lpstr>Семантическая связь  обусловлена правилами языка.  Прагматическая связь  обусловлена ситуацией речевого акта.  «Копы близко» 1) Семантическое значение: копы близко. 2) Одно из возможных прагматических значений: пора делать ноги.</vt:lpstr>
      <vt:lpstr>Знание объекта  1) по описанию (Пушкин – это тот, кто сочинил «Евгения Онегина», имел бакенбарды, …);  2) на основе непосредственного знакомства (Иван – это вон тот парень).</vt:lpstr>
      <vt:lpstr>знание по описанию   //   знание-знакомство  Теории собственных имен  1) Дескриптивизм: имя = синоним определенной дескрипции.  «Пушкин» = «солнце русской поэзи».  2) Теория прямой референции: имя = бирка на объекте.</vt:lpstr>
      <vt:lpstr>Как узнать референт имени? Дескритпивистский ответ.  1) Устанавливаем, какая дескрипция синонимична данному имени.  2) Ищем объект, соответствующий этой дескрипции.</vt:lpstr>
      <vt:lpstr>Против дескриптивизма I  Пусть «Фалес» = «греческий философ, учивший, что все происходит из воды».  Пусть оказалось, что Фалес не был философом.  Греческий философ, учивший…, не был философом?!</vt:lpstr>
      <vt:lpstr>Против дескриптивизма II  Пусть в действительности существовал древнегреческий философ, учивший, что все происходит из воды.   Тогда о ком мы говорим, произнося «Фалес»?  А если таковых было два?</vt:lpstr>
      <vt:lpstr>Еще против дескриптивизма  Пушкин во младенчестве еще не был солнцем русской поэзии.  Демокрит и Демосфен: одна (популярная) дескрипция – две персоны. </vt:lpstr>
      <vt:lpstr>Вывод  Имя не имеет дескриптивного содержания. Имя указывает на объект не опосредованно (через свойства), но непосредственно.   </vt:lpstr>
      <vt:lpstr>Теория прямой референции  +  теория коммуникативных цепей  История имени:  1) Знакомство + акт именования (крещение младенца; именование открытого острова…).  2) Передача имени по коммуникативной цепи.</vt:lpstr>
      <vt:lpstr>Как узнать значение имени? Ответ с точки зрения теории прямой референции  Нужно ретроспективно проследить коммуникативную цепь от сегодняшнего дня до акта именования объекта.</vt:lpstr>
      <vt:lpstr>Кто такой Фалес?  1) Для меня Фалес – это тот, кого так называла О.Г. 2) Для О.Г. Фалес – это тот, кого так называл N. … n-1) Для Y Фалес – это тот, кого назвал этим именем Z. n) Для Z Фалес – сын.</vt:lpstr>
      <vt:lpstr>Против теории прямой референции I  Санта Клаус не существует.  Если это предложение ни о чем, то предложение не является ни истинным, ни ложным.  Но кажется очевидным, что оно истинно.</vt:lpstr>
      <vt:lpstr>Дескриптивистское решение:  Пусть «Санта Клаус» = «тот, кто дарит всем детям подарки на Рождество»  Тогда: «Санта Клаус не существует» = «Не существует индивида, дарящего всем детям подарки на Рождество»  Второе предложение очевидно истинно.</vt:lpstr>
      <vt:lpstr>Против теории прямой референции II  1) А. Берестов считает, что Акулина — красавица. 2) А. Берестов считает, что Елизавета — дурнушка. 3) Акулина = Елизавета. _____________________________________ А. Берестов считает, что Елизавета  а) красавица, б) дурнушка.  У Алексея противоречивое мнение?</vt:lpstr>
      <vt:lpstr>Дескриптивистское решение  Пусть: 1) «Акулина» = «юная крестьянка, в которую А. влюблен»; 2) «Елизавета» = «дочь соседского помещика».   А. Берестов считает, что юная крестьянка… — красавица, а дочь соседского помещика — дурнушка. Противоречия нет.</vt:lpstr>
      <vt:lpstr>Теоретический семинар  по аналитической философии: Евгений Васильевич Борисов borisov.evgeny@gmail.com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Е.В. Борисов Томский государственный университет  borisov.evgeny@gmail.com   О референциальном употреблении определенных дескрипций:  против семантического превращения </dc:title>
  <dc:creator>1</dc:creator>
  <cp:lastModifiedBy>1</cp:lastModifiedBy>
  <cp:revision>50</cp:revision>
  <dcterms:created xsi:type="dcterms:W3CDTF">2015-04-07T05:36:58Z</dcterms:created>
  <dcterms:modified xsi:type="dcterms:W3CDTF">2016-01-21T05:02:26Z</dcterms:modified>
</cp:coreProperties>
</file>